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74" r:id="rId8"/>
    <p:sldId id="275" r:id="rId9"/>
    <p:sldId id="276" r:id="rId10"/>
    <p:sldId id="264" r:id="rId11"/>
    <p:sldId id="265" r:id="rId12"/>
    <p:sldId id="271" r:id="rId13"/>
    <p:sldId id="266" r:id="rId14"/>
    <p:sldId id="284" r:id="rId15"/>
    <p:sldId id="285" r:id="rId16"/>
    <p:sldId id="280" r:id="rId17"/>
    <p:sldId id="263" r:id="rId18"/>
    <p:sldId id="282" r:id="rId19"/>
    <p:sldId id="281" r:id="rId20"/>
    <p:sldId id="272" r:id="rId21"/>
    <p:sldId id="273" r:id="rId22"/>
    <p:sldId id="283" r:id="rId23"/>
    <p:sldId id="277" r:id="rId24"/>
    <p:sldId id="278" r:id="rId25"/>
    <p:sldId id="279" r:id="rId26"/>
    <p:sldId id="295" r:id="rId27"/>
    <p:sldId id="269" r:id="rId28"/>
    <p:sldId id="296" r:id="rId29"/>
    <p:sldId id="300" r:id="rId30"/>
    <p:sldId id="298" r:id="rId31"/>
    <p:sldId id="299" r:id="rId32"/>
    <p:sldId id="297" r:id="rId33"/>
    <p:sldId id="293" r:id="rId3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9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08" autoAdjust="0"/>
    <p:restoredTop sz="94660"/>
  </p:normalViewPr>
  <p:slideViewPr>
    <p:cSldViewPr snapToGrid="0">
      <p:cViewPr varScale="1">
        <p:scale>
          <a:sx n="85" d="100"/>
          <a:sy n="85" d="100"/>
        </p:scale>
        <p:origin x="31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Adamišin" userId="3a3e92bcfc2ad8a1" providerId="LiveId" clId="{45F2728D-754B-4565-85C8-73603019C835}"/>
  </pc:docChgLst>
  <pc:docChgLst>
    <pc:chgData userId="3a3e92bcfc2ad8a1" providerId="LiveId" clId="{1AECEC38-3344-41B1-94A8-10DFD06B5DCA}"/>
    <pc:docChg chg="undo custSel addSld modSld">
      <pc:chgData name="" userId="3a3e92bcfc2ad8a1" providerId="LiveId" clId="{1AECEC38-3344-41B1-94A8-10DFD06B5DCA}" dt="2024-10-01T05:28:34.079" v="71" actId="478"/>
      <pc:docMkLst>
        <pc:docMk/>
      </pc:docMkLst>
      <pc:sldChg chg="addSp delSp modSp">
        <pc:chgData name="" userId="3a3e92bcfc2ad8a1" providerId="LiveId" clId="{1AECEC38-3344-41B1-94A8-10DFD06B5DCA}" dt="2024-10-01T05:24:12.382" v="66" actId="1076"/>
        <pc:sldMkLst>
          <pc:docMk/>
          <pc:sldMk cId="56092876" sldId="256"/>
        </pc:sldMkLst>
        <pc:spChg chg="mod">
          <ac:chgData name="" userId="3a3e92bcfc2ad8a1" providerId="LiveId" clId="{1AECEC38-3344-41B1-94A8-10DFD06B5DCA}" dt="2024-10-01T05:16:00.320" v="10" actId="1076"/>
          <ac:spMkLst>
            <pc:docMk/>
            <pc:sldMk cId="56092876" sldId="256"/>
            <ac:spMk id="2" creationId="{CFF148D9-0CC4-A346-B2A4-46ACF316D68D}"/>
          </ac:spMkLst>
        </pc:spChg>
        <pc:spChg chg="add del mod">
          <ac:chgData name="" userId="3a3e92bcfc2ad8a1" providerId="LiveId" clId="{1AECEC38-3344-41B1-94A8-10DFD06B5DCA}" dt="2024-10-01T05:16:21.017" v="21" actId="478"/>
          <ac:spMkLst>
            <pc:docMk/>
            <pc:sldMk cId="56092876" sldId="256"/>
            <ac:spMk id="4" creationId="{ACA42867-6E1B-46EE-B270-1207A75FC89C}"/>
          </ac:spMkLst>
        </pc:spChg>
        <pc:spChg chg="add mod">
          <ac:chgData name="" userId="3a3e92bcfc2ad8a1" providerId="LiveId" clId="{1AECEC38-3344-41B1-94A8-10DFD06B5DCA}" dt="2024-10-01T05:24:12.382" v="66" actId="1076"/>
          <ac:spMkLst>
            <pc:docMk/>
            <pc:sldMk cId="56092876" sldId="256"/>
            <ac:spMk id="11" creationId="{F86D9DE0-7E3B-4733-BD1C-FD4A4D721C32}"/>
          </ac:spMkLst>
        </pc:spChg>
        <pc:grpChg chg="add del">
          <ac:chgData name="" userId="3a3e92bcfc2ad8a1" providerId="LiveId" clId="{1AECEC38-3344-41B1-94A8-10DFD06B5DCA}" dt="2024-10-01T05:17:36.869" v="35"/>
          <ac:grpSpMkLst>
            <pc:docMk/>
            <pc:sldMk cId="56092876" sldId="256"/>
            <ac:grpSpMk id="5" creationId="{F3F4B9AB-FD23-45EC-B40A-71D43E323DBB}"/>
          </ac:grpSpMkLst>
        </pc:grpChg>
        <pc:grpChg chg="add del">
          <ac:chgData name="" userId="3a3e92bcfc2ad8a1" providerId="LiveId" clId="{1AECEC38-3344-41B1-94A8-10DFD06B5DCA}" dt="2024-10-01T05:20:33.113" v="44"/>
          <ac:grpSpMkLst>
            <pc:docMk/>
            <pc:sldMk cId="56092876" sldId="256"/>
            <ac:grpSpMk id="14" creationId="{D900C96B-E34B-48A2-873C-9A19F0314A86}"/>
          </ac:grpSpMkLst>
        </pc:grpChg>
        <pc:picChg chg="del">
          <ac:chgData name="" userId="3a3e92bcfc2ad8a1" providerId="LiveId" clId="{1AECEC38-3344-41B1-94A8-10DFD06B5DCA}" dt="2024-10-01T05:14:54.182" v="0" actId="478"/>
          <ac:picMkLst>
            <pc:docMk/>
            <pc:sldMk cId="56092876" sldId="256"/>
            <ac:picMk id="6" creationId="{66723935-BC20-F638-DA87-09D583364A43}"/>
          </ac:picMkLst>
        </pc:picChg>
        <pc:picChg chg="mod">
          <ac:chgData name="" userId="3a3e92bcfc2ad8a1" providerId="LiveId" clId="{1AECEC38-3344-41B1-94A8-10DFD06B5DCA}" dt="2024-10-01T05:23:09.673" v="63" actId="1076"/>
          <ac:picMkLst>
            <pc:docMk/>
            <pc:sldMk cId="56092876" sldId="256"/>
            <ac:picMk id="9" creationId="{C34AE40A-B031-8C7E-98DC-0F9CB87AD042}"/>
          </ac:picMkLst>
        </pc:picChg>
        <pc:picChg chg="add del mod">
          <ac:chgData name="" userId="3a3e92bcfc2ad8a1" providerId="LiveId" clId="{1AECEC38-3344-41B1-94A8-10DFD06B5DCA}" dt="2024-10-01T05:18:32.354" v="42" actId="478"/>
          <ac:picMkLst>
            <pc:docMk/>
            <pc:sldMk cId="56092876" sldId="256"/>
            <ac:picMk id="13" creationId="{A344847D-F4EF-4923-AF96-DC23342B0835}"/>
          </ac:picMkLst>
        </pc:picChg>
        <pc:picChg chg="add del mod">
          <ac:chgData name="" userId="3a3e92bcfc2ad8a1" providerId="LiveId" clId="{1AECEC38-3344-41B1-94A8-10DFD06B5DCA}" dt="2024-10-01T05:20:58.582" v="47" actId="478"/>
          <ac:picMkLst>
            <pc:docMk/>
            <pc:sldMk cId="56092876" sldId="256"/>
            <ac:picMk id="19" creationId="{76455298-83B3-4AAC-81FA-6EC7F181D7A3}"/>
          </ac:picMkLst>
        </pc:picChg>
        <pc:picChg chg="add mod">
          <ac:chgData name="" userId="3a3e92bcfc2ad8a1" providerId="LiveId" clId="{1AECEC38-3344-41B1-94A8-10DFD06B5DCA}" dt="2024-10-01T05:22:57.197" v="62" actId="1035"/>
          <ac:picMkLst>
            <pc:docMk/>
            <pc:sldMk cId="56092876" sldId="256"/>
            <ac:picMk id="20" creationId="{697BF168-AD60-49D7-BBE1-E09E64220C0E}"/>
          </ac:picMkLst>
        </pc:picChg>
      </pc:sldChg>
      <pc:sldChg chg="modSp">
        <pc:chgData name="" userId="3a3e92bcfc2ad8a1" providerId="LiveId" clId="{1AECEC38-3344-41B1-94A8-10DFD06B5DCA}" dt="2024-10-01T05:24:32.015" v="67"/>
        <pc:sldMkLst>
          <pc:docMk/>
          <pc:sldMk cId="3954231650" sldId="297"/>
        </pc:sldMkLst>
        <pc:spChg chg="mod">
          <ac:chgData name="" userId="3a3e92bcfc2ad8a1" providerId="LiveId" clId="{1AECEC38-3344-41B1-94A8-10DFD06B5DCA}" dt="2024-10-01T05:24:32.015" v="67"/>
          <ac:spMkLst>
            <pc:docMk/>
            <pc:sldMk cId="3954231650" sldId="297"/>
            <ac:spMk id="2" creationId="{D4DCE768-EBCA-66FD-B0EC-375C0800A5B8}"/>
          </ac:spMkLst>
        </pc:spChg>
      </pc:sldChg>
      <pc:sldChg chg="modSp">
        <pc:chgData name="" userId="3a3e92bcfc2ad8a1" providerId="LiveId" clId="{1AECEC38-3344-41B1-94A8-10DFD06B5DCA}" dt="2024-10-01T05:24:39.002" v="68"/>
        <pc:sldMkLst>
          <pc:docMk/>
          <pc:sldMk cId="270667852" sldId="298"/>
        </pc:sldMkLst>
        <pc:spChg chg="mod">
          <ac:chgData name="" userId="3a3e92bcfc2ad8a1" providerId="LiveId" clId="{1AECEC38-3344-41B1-94A8-10DFD06B5DCA}" dt="2024-10-01T05:24:39.002" v="68"/>
          <ac:spMkLst>
            <pc:docMk/>
            <pc:sldMk cId="270667852" sldId="298"/>
            <ac:spMk id="2" creationId="{2607FE16-C6DE-ACBA-DDE2-1A7627AF309E}"/>
          </ac:spMkLst>
        </pc:spChg>
      </pc:sldChg>
      <pc:sldChg chg="addSp delSp modSp add">
        <pc:chgData name="" userId="3a3e92bcfc2ad8a1" providerId="LiveId" clId="{1AECEC38-3344-41B1-94A8-10DFD06B5DCA}" dt="2024-10-01T05:28:34.079" v="71" actId="478"/>
        <pc:sldMkLst>
          <pc:docMk/>
          <pc:sldMk cId="2896154527" sldId="300"/>
        </pc:sldMkLst>
        <pc:spChg chg="del">
          <ac:chgData name="" userId="3a3e92bcfc2ad8a1" providerId="LiveId" clId="{1AECEC38-3344-41B1-94A8-10DFD06B5DCA}" dt="2024-10-01T05:28:34.079" v="71" actId="478"/>
          <ac:spMkLst>
            <pc:docMk/>
            <pc:sldMk cId="2896154527" sldId="300"/>
            <ac:spMk id="2" creationId="{5166B5C4-4ECC-4E74-AD7E-CA1947C45A7F}"/>
          </ac:spMkLst>
        </pc:spChg>
        <pc:picChg chg="add mod">
          <ac:chgData name="" userId="3a3e92bcfc2ad8a1" providerId="LiveId" clId="{1AECEC38-3344-41B1-94A8-10DFD06B5DCA}" dt="2024-10-01T05:28:25.170" v="70" actId="931"/>
          <ac:picMkLst>
            <pc:docMk/>
            <pc:sldMk cId="2896154527" sldId="300"/>
            <ac:picMk id="4" creationId="{977AE7C6-F24E-4061-9108-0A0BD1928CDA}"/>
          </ac:picMkLst>
        </pc:picChg>
      </pc:sldChg>
    </pc:docChg>
  </pc:docChgLst>
  <pc:docChgLst>
    <pc:chgData name="Michal Adamišin" userId="3a3e92bcfc2ad8a1" providerId="LiveId" clId="{A9472549-4D29-4BA3-9791-7FABDB7BFB0B}"/>
  </pc:docChgLst>
  <pc:docChgLst>
    <pc:chgData name="Michal Adamišin" userId="3a3e92bcfc2ad8a1" providerId="LiveId" clId="{3C1E4140-E0DB-400F-A309-69302FF26BE1}"/>
  </pc:docChgLst>
  <pc:docChgLst>
    <pc:chgData name="Michal Adamišin" userId="3a3e92bcfc2ad8a1" providerId="LiveId" clId="{091436EE-6B33-468B-9A0C-2202F909C291}"/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261EE4-99DB-6408-7FBA-D57ACD87A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BC10371-F4F4-8FDC-15F2-F054E6027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F25795A-9DD4-9F81-9335-928B8693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EF63-1C1E-434E-9721-D3CD74E3F4D1}" type="datetimeFigureOut">
              <a:rPr lang="sk-SK" smtClean="0"/>
              <a:t>1. 10. 2024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0AC8032-A947-E8C4-C194-F18AA0C1B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5249D07-C402-1E4E-37B7-D91BF6811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0C4A-B8F2-4D82-B3EF-CDB5880C2631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00394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B5BE94-0FB1-8A95-0D13-03F4F9A36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D8FCD51-DF8B-1243-07B7-944DB30F4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140E113-7870-170C-4055-3E2414A2A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EF63-1C1E-434E-9721-D3CD74E3F4D1}" type="datetimeFigureOut">
              <a:rPr lang="sk-SK" smtClean="0"/>
              <a:t>1. 10. 2024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3F23704-59A9-45F8-11C3-C9EB5F32F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E9852C9-8257-95AB-14B5-5F17F675B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0C4A-B8F2-4D82-B3EF-CDB5880C2631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80532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65F80B7D-BA3B-BAB1-0443-AEACE54C5A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B108D5A6-9D5F-77E5-4E4C-F4CBE6C06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6B526EB-A400-7A61-F85E-EDD96824B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EF63-1C1E-434E-9721-D3CD74E3F4D1}" type="datetimeFigureOut">
              <a:rPr lang="sk-SK" smtClean="0"/>
              <a:t>1. 10. 2024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5BB1CDD-5052-0CD9-86F7-FB894C52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7236076-654D-840D-55E9-D298F135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0C4A-B8F2-4D82-B3EF-CDB5880C2631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9996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04297D-4521-0862-A789-CF3168099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4F4B11D-E2C8-7B96-793E-52DA0790E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A600291-3172-2D76-6B49-AE07177A8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EF63-1C1E-434E-9721-D3CD74E3F4D1}" type="datetimeFigureOut">
              <a:rPr lang="sk-SK" smtClean="0"/>
              <a:t>1. 10. 2024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ECA0991-2381-5721-B8BB-652FBE5C7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FB97B21-F207-46E0-995A-AE72E5CD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0C4A-B8F2-4D82-B3EF-CDB5880C2631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73970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0BAB9E-71B1-97A4-858D-51DE5420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2A7624-ADCC-E4E5-0CBB-B3A9F53D9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8522DBF-0D81-3537-42F3-020B233D6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EF63-1C1E-434E-9721-D3CD74E3F4D1}" type="datetimeFigureOut">
              <a:rPr lang="sk-SK" smtClean="0"/>
              <a:t>1. 10. 2024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2C16E05-E37E-D4B2-5E63-2E815EEC3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BA7E6BD-E431-36E7-0E43-7F091260C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0C4A-B8F2-4D82-B3EF-CDB5880C2631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8395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27849-5210-B42B-17F6-E3C197AEF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D64609D-D898-9F11-31C8-9105012BB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4F06267-56FD-007E-5687-3DF1AD9B6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81A3829-E8AF-E739-AEC8-2AFCC0BC9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EF63-1C1E-434E-9721-D3CD74E3F4D1}" type="datetimeFigureOut">
              <a:rPr lang="sk-SK" smtClean="0"/>
              <a:t>1. 10. 2024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8242DB5-7D40-708C-FD09-B702FD922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47108AB-FF82-719C-BA60-FDFB0396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0C4A-B8F2-4D82-B3EF-CDB5880C2631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3705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3763C-2B7D-BBDE-3D67-8876E88FD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2CE6B7B-7BDA-C9E2-8705-6C998F7AE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E957B3C-31A7-B68F-B84E-063124656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7AA2B97-993C-B1F8-EEC4-881353947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F1CE823-CD0C-B906-D9BD-8FA014AE76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A36A7DB-3A74-3A59-AEBE-9DE7FDE0E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EF63-1C1E-434E-9721-D3CD74E3F4D1}" type="datetimeFigureOut">
              <a:rPr lang="sk-SK" smtClean="0"/>
              <a:t>1. 10. 2024</a:t>
            </a:fld>
            <a:endParaRPr lang="sk-SK" dirty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5DDFCBAF-C5B3-67EA-99B3-5FC633AE9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82669EE6-3F57-8FA8-FBC9-2613758F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0C4A-B8F2-4D82-B3EF-CDB5880C2631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91471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117555-932A-7175-4726-6FD8831E0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2D193B1-4E80-F0B2-3AD8-1BA6626AB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EF63-1C1E-434E-9721-D3CD74E3F4D1}" type="datetimeFigureOut">
              <a:rPr lang="sk-SK" smtClean="0"/>
              <a:t>1. 10. 2024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6B3C438F-22BC-DC4E-6C16-1E0F2640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B87C99F-13A0-F5D7-3241-352E24EFA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0C4A-B8F2-4D82-B3EF-CDB5880C2631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42342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D1934D7D-6E97-83C4-719B-635E15804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EF63-1C1E-434E-9721-D3CD74E3F4D1}" type="datetimeFigureOut">
              <a:rPr lang="sk-SK" smtClean="0"/>
              <a:t>1. 10. 2024</a:t>
            </a:fld>
            <a:endParaRPr lang="sk-SK" dirty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3CF074D-32A8-634C-DD3A-ACFA5CAE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2274B9F-77E2-9C28-5A13-1A7310C3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0C4A-B8F2-4D82-B3EF-CDB5880C2631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422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D3B166-04B8-B3C4-6117-207A23E4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D9C7EC3-0AA7-13B4-1737-946506D16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32BA15-BDF3-0129-25DD-F7A3D07FA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56B384C-A2DC-53F6-6B68-4A50C14C8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EF63-1C1E-434E-9721-D3CD74E3F4D1}" type="datetimeFigureOut">
              <a:rPr lang="sk-SK" smtClean="0"/>
              <a:t>1. 10. 2024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F7AFDD3-CC4A-F152-7CD8-DBFED90C8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AA2B21E-6B11-16FA-5839-98EDC333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0C4A-B8F2-4D82-B3EF-CDB5880C2631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23066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A1321F-0309-4FB4-9778-81D2DC3F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44AAE2FE-B227-FEB5-1D4E-4EB7D56C3C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259F5E0-C4C7-DD39-6F00-357D174B8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57184CC-B7D2-723D-C3E6-35CA0EDFA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EF63-1C1E-434E-9721-D3CD74E3F4D1}" type="datetimeFigureOut">
              <a:rPr lang="sk-SK" smtClean="0"/>
              <a:t>1. 10. 2024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0A25237-0967-DDBF-4FE4-74265F8FD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313BCF1-9420-7C8A-64A9-D547A983B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0C4A-B8F2-4D82-B3EF-CDB5880C2631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94554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D0C5C787-74B3-32D6-86F5-7A011C36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D0BE955-45F1-A1C3-6E73-7EEC795C3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22E079A-C19A-1D2B-82F3-318F697A91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8EF63-1C1E-434E-9721-D3CD74E3F4D1}" type="datetimeFigureOut">
              <a:rPr lang="sk-SK" smtClean="0"/>
              <a:t>1. 10. 2024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5D599E9-0E7F-8339-2927-EA266DB5A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8910399-7B97-2D8F-C460-721831C15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40C4A-B8F2-4D82-B3EF-CDB5880C2631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3493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2DA60C47-9F76-46D7-9D57-E0C7BA42B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F148D9-0CC4-A346-B2A4-46ACF316D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8596" y="269325"/>
            <a:ext cx="4475848" cy="4420661"/>
          </a:xfrm>
        </p:spPr>
        <p:txBody>
          <a:bodyPr>
            <a:normAutofit/>
          </a:bodyPr>
          <a:lstStyle/>
          <a:p>
            <a:pPr algn="l"/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Dodržiava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zdravotnícky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personál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správny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200" b="1" dirty="0">
                <a:latin typeface="Arial" panose="020B0604020202020204" pitchFamily="34" charset="0"/>
                <a:cs typeface="Arial" panose="020B0604020202020204" pitchFamily="34" charset="0"/>
              </a:rPr>
              <a:t>hygienicko-epidemiologický režim?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C9B2CA0-FBDD-9A8D-7DAE-D1C0879DA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8595" y="5230761"/>
            <a:ext cx="4475848" cy="1137382"/>
          </a:xfrm>
        </p:spPr>
        <p:txBody>
          <a:bodyPr>
            <a:normAutofit/>
          </a:bodyPr>
          <a:lstStyle/>
          <a:p>
            <a:pPr algn="l"/>
            <a:r>
              <a:rPr lang="sk-SK" b="1" dirty="0"/>
              <a:t>Mgr. Michal Adamišin, PhD., MPH</a:t>
            </a:r>
          </a:p>
          <a:p>
            <a:pPr algn="l"/>
            <a:r>
              <a:rPr lang="sk-SK" dirty="0"/>
              <a:t>Verejný zdravotník – hygienik</a:t>
            </a:r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365538" y="385757"/>
            <a:ext cx="1715478" cy="64465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413" y="269325"/>
            <a:ext cx="5591744" cy="6171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C34AE40A-B031-8C7E-98DC-0F9CB87AD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070" y="4934986"/>
            <a:ext cx="2832430" cy="1501188"/>
          </a:xfrm>
          <a:prstGeom prst="rect">
            <a:avLst/>
          </a:prstGeom>
        </p:spPr>
      </p:pic>
      <p:sp>
        <p:nvSpPr>
          <p:cNvPr id="30" name="Rectangle 19">
            <a:extLst>
              <a:ext uri="{FF2B5EF4-FFF2-40B4-BE49-F238E27FC236}">
                <a16:creationId xmlns:a16="http://schemas.microsoft.com/office/drawing/2014/main" id="{6CF143E5-57C3-46A3-91A2-EDAA7A8E6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0543" y="2754068"/>
            <a:ext cx="149016" cy="17099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F86D9DE0-7E3B-4733-BD1C-FD4A4D721C32}"/>
              </a:ext>
            </a:extLst>
          </p:cNvPr>
          <p:cNvSpPr txBox="1">
            <a:spLocks/>
          </p:cNvSpPr>
          <p:nvPr/>
        </p:nvSpPr>
        <p:spPr>
          <a:xfrm>
            <a:off x="968603" y="564652"/>
            <a:ext cx="5127396" cy="1385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dirty="0" err="1"/>
              <a:t>Mezinárodní</a:t>
            </a:r>
            <a:r>
              <a:rPr lang="sk-SK" dirty="0"/>
              <a:t> kongres </a:t>
            </a:r>
            <a:r>
              <a:rPr lang="sk-SK" b="1" dirty="0"/>
              <a:t>STERIL.CZ</a:t>
            </a:r>
          </a:p>
          <a:p>
            <a:pPr algn="l"/>
            <a:r>
              <a:rPr lang="sk-SK" dirty="0"/>
              <a:t>Brno 2024</a:t>
            </a:r>
          </a:p>
          <a:p>
            <a:pPr algn="l"/>
            <a:r>
              <a:rPr lang="sk-SK" dirty="0"/>
              <a:t>XVIII. výroční </a:t>
            </a:r>
            <a:r>
              <a:rPr lang="sk-SK" dirty="0" err="1"/>
              <a:t>konference</a:t>
            </a:r>
            <a:r>
              <a:rPr lang="sk-SK" dirty="0"/>
              <a:t> CSS</a:t>
            </a:r>
          </a:p>
          <a:p>
            <a:pPr algn="l"/>
            <a:endParaRPr lang="sk-SK" dirty="0"/>
          </a:p>
        </p:txBody>
      </p:sp>
      <p:pic>
        <p:nvPicPr>
          <p:cNvPr id="20" name="Obrázok 19">
            <a:extLst>
              <a:ext uri="{FF2B5EF4-FFF2-40B4-BE49-F238E27FC236}">
                <a16:creationId xmlns:a16="http://schemas.microsoft.com/office/drawing/2014/main" id="{697BF168-AD60-49D7-BBE1-E09E64220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13" y="2184511"/>
            <a:ext cx="5591744" cy="278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C72B17C-B1F3-BCB9-04A5-DAE9A2433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398" y="914400"/>
            <a:ext cx="8247003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78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538E4D0-B542-6D0B-1478-AEF4C7594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19" y="914400"/>
            <a:ext cx="828136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92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text, vizitka, snímka obrazovky, písmo&#10;&#10;Automaticky generovaný popis">
            <a:extLst>
              <a:ext uri="{FF2B5EF4-FFF2-40B4-BE49-F238E27FC236}">
                <a16:creationId xmlns:a16="http://schemas.microsoft.com/office/drawing/2014/main" id="{44E8554D-9F90-AF1E-E473-19406A7CF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53837"/>
            <a:ext cx="10134600" cy="488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46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2380868"/>
            <a:ext cx="11982332" cy="2087795"/>
            <a:chOff x="143163" y="5763486"/>
            <a:chExt cx="11982332" cy="739555"/>
          </a:xfrm>
        </p:grpSpPr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FD53A88E-9581-3218-661E-A4CE21B8A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8" b="26454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8E8ED4C-2FEE-71E9-6232-2FB50F200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751" y="630903"/>
            <a:ext cx="8451273" cy="558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3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1" descr="Obrázok, na ktorom je text, snímka obrazovky, vizitka, písmo&#10;&#10;Automaticky generovaný popis">
            <a:extLst>
              <a:ext uri="{FF2B5EF4-FFF2-40B4-BE49-F238E27FC236}">
                <a16:creationId xmlns:a16="http://schemas.microsoft.com/office/drawing/2014/main" id="{C1725DF1-1557-12F4-394F-FE6BFD594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437" y="914400"/>
            <a:ext cx="8566925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12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FF86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ok 7" descr="Obrázok, na ktorom je plast, odpadkový kôš, stena, vnútri&#10;&#10;Automaticky generovaný popis">
            <a:extLst>
              <a:ext uri="{FF2B5EF4-FFF2-40B4-BE49-F238E27FC236}">
                <a16:creationId xmlns:a16="http://schemas.microsoft.com/office/drawing/2014/main" id="{3F084EA3-C4ED-9351-6338-85A496107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4277" y="976254"/>
            <a:ext cx="6540656" cy="490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34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ok 10" descr="Obrázok, na ktorom je text, vizitka, snímka obrazovky, písmo&#10;&#10;Automaticky generovaný popis">
            <a:extLst>
              <a:ext uri="{FF2B5EF4-FFF2-40B4-BE49-F238E27FC236}">
                <a16:creationId xmlns:a16="http://schemas.microsoft.com/office/drawing/2014/main" id="{C08BD08A-44C1-D877-8F9A-62F69AF8A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398" y="914400"/>
            <a:ext cx="8247003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46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16DFB507-A35C-45A4-A4B1-88B692EB6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321407B0-5659-48D2-B8DE-DF83D5749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438860"/>
            <a:ext cx="11167447" cy="5752769"/>
          </a:xfrm>
          <a:prstGeom prst="rect">
            <a:avLst/>
          </a:prstGeom>
          <a:ln w="12700">
            <a:solidFill>
              <a:srgbClr val="D5D5D5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B9D22E60-9194-4252-8812-A1355DB6E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84065" y="2720883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94C20E1-F0B1-22EF-E641-11E97F627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6" y="1589291"/>
            <a:ext cx="10861839" cy="367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8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2380868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ok 2" descr="Obrázok, na ktorom je spotrebič, kuchynský spotrebič, chladnička, domáci spotrebič&#10;&#10;Automaticky generovaný popis">
            <a:extLst>
              <a:ext uri="{FF2B5EF4-FFF2-40B4-BE49-F238E27FC236}">
                <a16:creationId xmlns:a16="http://schemas.microsoft.com/office/drawing/2014/main" id="{D174FDB2-8C23-11A4-26BC-53F101F35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6" b="14279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04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E53A02A-0A33-40D9-A04E-36FA92BFD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16DD803-634F-4EF2-A1E7-B1911DE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438860"/>
            <a:ext cx="11167447" cy="5752769"/>
          </a:xfrm>
          <a:prstGeom prst="rect">
            <a:avLst/>
          </a:prstGeom>
          <a:ln w="12700">
            <a:solidFill>
              <a:srgbClr val="D5D5D5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Obrázok 14" descr="Obrázok, na ktorom je kuchynský spotrebič, spotrebič, domáci spotrebič, vnútri&#10;&#10;Automaticky generovaný popis">
            <a:extLst>
              <a:ext uri="{FF2B5EF4-FFF2-40B4-BE49-F238E27FC236}">
                <a16:creationId xmlns:a16="http://schemas.microsoft.com/office/drawing/2014/main" id="{7C741EFA-52F1-5891-B5FB-EAD1832A62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3" b="21938"/>
          <a:stretch/>
        </p:blipFill>
        <p:spPr>
          <a:xfrm>
            <a:off x="796130" y="632129"/>
            <a:ext cx="10691603" cy="533077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77B63F8-D1F3-4D40-B2D4-779BAE82B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12465" y="4081933"/>
            <a:ext cx="167069" cy="4206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Obrázok 16" descr="Obrázok, na ktorom je text, mrazené jedlo, plastové vrecko, plastová fólia&#10;&#10;Automaticky generovaný popis">
            <a:extLst>
              <a:ext uri="{FF2B5EF4-FFF2-40B4-BE49-F238E27FC236}">
                <a16:creationId xmlns:a16="http://schemas.microsoft.com/office/drawing/2014/main" id="{8756BE13-7FEC-AF44-1AA6-6B29832AA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585" y="409897"/>
            <a:ext cx="7588827" cy="569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2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2380868"/>
            <a:ext cx="11982332" cy="2087795"/>
            <a:chOff x="143163" y="5763486"/>
            <a:chExt cx="11982332" cy="739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D2B0912-16CE-70A0-3690-87FE15209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9"/>
          <a:stretch/>
        </p:blipFill>
        <p:spPr bwMode="auto">
          <a:xfrm>
            <a:off x="821204" y="557281"/>
            <a:ext cx="10628376" cy="54400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8391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text, vizitka, snímka obrazovky, písmo&#10;&#10;Automaticky generovaný popis">
            <a:extLst>
              <a:ext uri="{FF2B5EF4-FFF2-40B4-BE49-F238E27FC236}">
                <a16:creationId xmlns:a16="http://schemas.microsoft.com/office/drawing/2014/main" id="{325EABC4-0372-F9D7-0D72-817918043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112" y="914400"/>
            <a:ext cx="9987575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15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C8ED4C1-0277-6ACC-34E7-F04BBC242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692" y="914400"/>
            <a:ext cx="9464415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18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F9CE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ok 2" descr="Obrázok, na ktorom je nábytok, vnútri, stena, konferenčný stolík&#10;&#10;Automaticky generovaný popis">
            <a:extLst>
              <a:ext uri="{FF2B5EF4-FFF2-40B4-BE49-F238E27FC236}">
                <a16:creationId xmlns:a16="http://schemas.microsoft.com/office/drawing/2014/main" id="{808ED364-CB85-22A1-42BF-8CAF28900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22" y="204089"/>
            <a:ext cx="4832757" cy="644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09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FFC5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ok 3" descr="Obrázok, na ktorom je stena, vnútri, nábytok, interiérový dizajn&#10;&#10;Automaticky generovaný popis">
            <a:extLst>
              <a:ext uri="{FF2B5EF4-FFF2-40B4-BE49-F238E27FC236}">
                <a16:creationId xmlns:a16="http://schemas.microsoft.com/office/drawing/2014/main" id="{32301C0F-DB73-626E-CBB2-0457730D8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0" y="172525"/>
            <a:ext cx="4884712" cy="651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7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81E4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ok 2" descr="Obrázok, na ktorom je vnútri, stena, text, počítač&#10;&#10;Automaticky generovaný popis">
            <a:extLst>
              <a:ext uri="{FF2B5EF4-FFF2-40B4-BE49-F238E27FC236}">
                <a16:creationId xmlns:a16="http://schemas.microsoft.com/office/drawing/2014/main" id="{FBABA455-356F-8A71-1D37-FEA79F3AB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0813" y="997034"/>
            <a:ext cx="6485241" cy="48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72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8" descr="IMG_7024.jpg">
            <a:extLst>
              <a:ext uri="{FF2B5EF4-FFF2-40B4-BE49-F238E27FC236}">
                <a16:creationId xmlns:a16="http://schemas.microsoft.com/office/drawing/2014/main" id="{DB50592C-CD80-785B-DE51-F79ACD2964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05292" y="1339849"/>
            <a:ext cx="5571066" cy="41783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ontent Placeholder 6" descr="IMG_7023.jpg">
            <a:extLst>
              <a:ext uri="{FF2B5EF4-FFF2-40B4-BE49-F238E27FC236}">
                <a16:creationId xmlns:a16="http://schemas.microsoft.com/office/drawing/2014/main" id="{F7F9FC34-E743-D159-E802-19FEE86F7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6115641" y="1339849"/>
            <a:ext cx="5571066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00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 descr="Obrázok, na ktorom je stena, vnútri, dláždený/obkladaný, zelená&#10;&#10;Automaticky generovaný popis">
            <a:extLst>
              <a:ext uri="{FF2B5EF4-FFF2-40B4-BE49-F238E27FC236}">
                <a16:creationId xmlns:a16="http://schemas.microsoft.com/office/drawing/2014/main" id="{D038C466-5918-90CD-3329-5276FF6AC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292" y="1339849"/>
            <a:ext cx="5571066" cy="417829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 descr="Obrázok, na ktorom je vnútri, stena, drez, nákupný vozík&#10;&#10;Automaticky generovaný popis">
            <a:extLst>
              <a:ext uri="{FF2B5EF4-FFF2-40B4-BE49-F238E27FC236}">
                <a16:creationId xmlns:a16="http://schemas.microsoft.com/office/drawing/2014/main" id="{EAA036A1-9F3C-8555-7866-FC00E012D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87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8496D4E3-2042-4A7A-B321-DC5615463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3E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3" descr="Obrázok, na ktorom je snímka obrazovky, umenie, zelená, pestrofarebnosť&#10;&#10;Automaticky generovaný popis">
            <a:extLst>
              <a:ext uri="{FF2B5EF4-FFF2-40B4-BE49-F238E27FC236}">
                <a16:creationId xmlns:a16="http://schemas.microsoft.com/office/drawing/2014/main" id="{647FAFF8-739E-1134-AFA2-2E3CB62EA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12089" b="364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097F83F-05DE-444A-DDE6-6A3B234CA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712"/>
            <a:ext cx="6696456" cy="42242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>
                <a:solidFill>
                  <a:srgbClr val="FFFFFF"/>
                </a:solidFill>
              </a:rPr>
              <a:t>Medzitým v čistiacej miestnosti</a:t>
            </a:r>
          </a:p>
        </p:txBody>
      </p:sp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B44245A4-2E90-4CC3-80EB-0F26D03B9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1823" y="5207570"/>
            <a:ext cx="514416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136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Obrázok, na ktorom je snímka obrazovky, umenie, zelená, pestrofarebnosť&#10;&#10;Automaticky generovaný popis">
            <a:extLst>
              <a:ext uri="{FF2B5EF4-FFF2-40B4-BE49-F238E27FC236}">
                <a16:creationId xmlns:a16="http://schemas.microsoft.com/office/drawing/2014/main" id="{647FAFF8-739E-1134-AFA2-2E3CB62EA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12089" b="364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6" name="Obrázok 5" descr="Obrázok, na ktorom je drez, vodovodná armatúra, vnútri, potrubné rozvody&#10;&#10;Automaticky generovaný popis">
            <a:extLst>
              <a:ext uri="{FF2B5EF4-FFF2-40B4-BE49-F238E27FC236}">
                <a16:creationId xmlns:a16="http://schemas.microsoft.com/office/drawing/2014/main" id="{39CEB276-E99F-5FDC-84DA-FB95914F9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8" name="Obrázok 7" descr="Obrázok, na ktorom je text, biela tabuľa, vnútri, kancelárske potreby&#10;&#10;Automaticky generovaný popis">
            <a:extLst>
              <a:ext uri="{FF2B5EF4-FFF2-40B4-BE49-F238E27FC236}">
                <a16:creationId xmlns:a16="http://schemas.microsoft.com/office/drawing/2014/main" id="{95734EC3-4A79-67C4-A6D9-D0F609EB5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2" y="857249"/>
            <a:ext cx="6858000" cy="5143500"/>
          </a:xfrm>
          <a:prstGeom prst="rect">
            <a:avLst/>
          </a:prstGeom>
        </p:spPr>
      </p:pic>
      <p:pic>
        <p:nvPicPr>
          <p:cNvPr id="10" name="Obrázok 9" descr="Obrázok, na ktorom je text, vnútri, kúpeľňa, vodovodná armatúra&#10;&#10;Automaticky generovaný popis">
            <a:extLst>
              <a:ext uri="{FF2B5EF4-FFF2-40B4-BE49-F238E27FC236}">
                <a16:creationId xmlns:a16="http://schemas.microsoft.com/office/drawing/2014/main" id="{EB31A17C-760C-750F-D537-6A60BFA2D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5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977AE7C6-F24E-4061-9108-0A0BD1928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54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čierny, temnota&#10;&#10;Automaticky generovaný popis">
            <a:extLst>
              <a:ext uri="{FF2B5EF4-FFF2-40B4-BE49-F238E27FC236}">
                <a16:creationId xmlns:a16="http://schemas.microsoft.com/office/drawing/2014/main" id="{05B2D976-D4A0-2EA0-1EF9-9AC0F5C20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21" y="914400"/>
            <a:ext cx="9916158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63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07FE16-C6DE-ACBA-DDE2-1A7627AF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84683"/>
            <a:ext cx="9144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... </a:t>
            </a:r>
            <a:r>
              <a:rPr lang="en-US" sz="66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vo</a:t>
            </a:r>
            <a:r>
              <a:rPr lang="en-US" sz="6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66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vyšetrovni</a:t>
            </a:r>
            <a:endParaRPr lang="en-US" sz="6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0667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6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ázok 11" descr="Obrázok, na ktorom je vnútri, kancelárske potreby&#10;&#10;Automaticky generovaný popis">
            <a:extLst>
              <a:ext uri="{FF2B5EF4-FFF2-40B4-BE49-F238E27FC236}">
                <a16:creationId xmlns:a16="http://schemas.microsoft.com/office/drawing/2014/main" id="{5CCFBDF8-835F-0974-5F32-D1761CA71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292" y="1339849"/>
            <a:ext cx="5571066" cy="4178299"/>
          </a:xfrm>
          <a:prstGeom prst="rect">
            <a:avLst/>
          </a:prstGeom>
        </p:spPr>
      </p:pic>
      <p:cxnSp>
        <p:nvCxnSpPr>
          <p:cNvPr id="27" name="Straight Connector 2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ok 5" descr="Obrázok, na ktorom je vnútri, text, osobný počítač, počítač&#10;&#10;Automaticky generovaný popis">
            <a:extLst>
              <a:ext uri="{FF2B5EF4-FFF2-40B4-BE49-F238E27FC236}">
                <a16:creationId xmlns:a16="http://schemas.microsoft.com/office/drawing/2014/main" id="{3A8BC7E7-E249-AFE0-D69C-F7274A1B5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5641" y="1339850"/>
            <a:ext cx="5571066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05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DCE768-EBCA-66FD-B0EC-375C0800A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Záver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A87B422-A5BC-F841-4D48-E51248CDF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Zdravotnícky personál sa každodenne snaží vykonávať správne činnosti </a:t>
            </a:r>
            <a:r>
              <a:rPr lang="sk-SK"/>
              <a:t>v hygienicko-epidemiologickom režime</a:t>
            </a:r>
            <a:endParaRPr lang="sk-SK" dirty="0"/>
          </a:p>
          <a:p>
            <a:endParaRPr lang="sk-SK" dirty="0"/>
          </a:p>
          <a:p>
            <a:r>
              <a:rPr lang="sk-SK" dirty="0"/>
              <a:t>Zábery na predchádzajúcich obrázkoch sú výnimočné, ale stávajú sa, nemajú nikoho dehonestovať, majú len preukázať, že aj zdravotníci sú ľudia, a chyby sa stávajú</a:t>
            </a:r>
          </a:p>
          <a:p>
            <a:endParaRPr lang="sk-SK" dirty="0"/>
          </a:p>
          <a:p>
            <a:r>
              <a:rPr lang="sk-SK" dirty="0"/>
              <a:t>Cieľom prednášky je eliminovať chyby v hygienicko-epidemiologickom režime</a:t>
            </a:r>
          </a:p>
        </p:txBody>
      </p:sp>
    </p:spTree>
    <p:extLst>
      <p:ext uri="{BB962C8B-B14F-4D97-AF65-F5344CB8AC3E}">
        <p14:creationId xmlns:p14="http://schemas.microsoft.com/office/powerpoint/2010/main" val="3954231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Obrázok 2">
            <a:extLst>
              <a:ext uri="{FF2B5EF4-FFF2-40B4-BE49-F238E27FC236}">
                <a16:creationId xmlns:a16="http://schemas.microsoft.com/office/drawing/2014/main" id="{861CFD65-BEB7-DA62-FDD3-885EB8A6C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4537"/>
            <a:ext cx="12323618" cy="1232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C58EAD-B466-4282-868E-0A38FE981698}"/>
              </a:ext>
            </a:extLst>
          </p:cNvPr>
          <p:cNvSpPr/>
          <p:nvPr/>
        </p:nvSpPr>
        <p:spPr>
          <a:xfrm>
            <a:off x="3758623" y="1080944"/>
            <a:ext cx="727233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sk-SK" sz="4800" b="1" dirty="0">
                <a:solidFill>
                  <a:srgbClr val="3333FF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ĎAKUJEM ZA POZORNOSŤ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2380868"/>
            <a:ext cx="11982332" cy="2087795"/>
            <a:chOff x="143163" y="5763486"/>
            <a:chExt cx="11982332" cy="739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12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14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20191015_100457 (1).jpg">
            <a:extLst>
              <a:ext uri="{FF2B5EF4-FFF2-40B4-BE49-F238E27FC236}">
                <a16:creationId xmlns:a16="http://schemas.microsoft.com/office/drawing/2014/main" id="{982E3AA5-A8FA-9492-1680-0A253DAFD7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7535" b="24220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68D71317-021F-2615-43CF-335703CBF8E7}"/>
              </a:ext>
            </a:extLst>
          </p:cNvPr>
          <p:cNvSpPr txBox="1"/>
          <p:nvPr/>
        </p:nvSpPr>
        <p:spPr>
          <a:xfrm rot="727847">
            <a:off x="3026889" y="3193334"/>
            <a:ext cx="61382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800" b="1" dirty="0">
                <a:solidFill>
                  <a:srgbClr val="E59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ZAČÍNAME</a:t>
            </a:r>
          </a:p>
        </p:txBody>
      </p:sp>
    </p:spTree>
    <p:extLst>
      <p:ext uri="{BB962C8B-B14F-4D97-AF65-F5344CB8AC3E}">
        <p14:creationId xmlns:p14="http://schemas.microsoft.com/office/powerpoint/2010/main" val="1707321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CDE1BB1-B790-9E57-2A26-7ABE92ABE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962" y="944590"/>
            <a:ext cx="7557137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87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5E47683-CA0C-7017-B036-E6CA02500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974" y="944590"/>
            <a:ext cx="8247003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87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EFC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ok 2" descr="Obrázok, na ktorom je stena, budova, vnútri, dom&#10;&#10;Automaticky generovaný popis">
            <a:extLst>
              <a:ext uri="{FF2B5EF4-FFF2-40B4-BE49-F238E27FC236}">
                <a16:creationId xmlns:a16="http://schemas.microsoft.com/office/drawing/2014/main" id="{CE1A2604-45C7-8DCB-9EDA-746355EF2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1818" y="1023012"/>
            <a:ext cx="6415968" cy="481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95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5">
            <a:extLst>
              <a:ext uri="{FF2B5EF4-FFF2-40B4-BE49-F238E27FC236}">
                <a16:creationId xmlns:a16="http://schemas.microsoft.com/office/drawing/2014/main" id="{6D5872A3-CFF8-4F36-8446-6F1B04585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17">
            <a:extLst>
              <a:ext uri="{FF2B5EF4-FFF2-40B4-BE49-F238E27FC236}">
                <a16:creationId xmlns:a16="http://schemas.microsoft.com/office/drawing/2014/main" id="{47EC0934-1503-4296-A688-FC4E83E3F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4813"/>
            <a:ext cx="7147352" cy="6333471"/>
            <a:chOff x="329184" y="-555662"/>
            <a:chExt cx="524256" cy="633347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C528A17-D3E6-4463-8942-C4991C05B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9B74AA-0D92-4B16-A6FE-030C4476E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555662"/>
              <a:ext cx="524256" cy="60877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Rectangle 21">
            <a:extLst>
              <a:ext uri="{FF2B5EF4-FFF2-40B4-BE49-F238E27FC236}">
                <a16:creationId xmlns:a16="http://schemas.microsoft.com/office/drawing/2014/main" id="{5E2C537D-FECA-4C7F-A65B-F82518B3A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265180"/>
            <a:ext cx="10999072" cy="57515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topánka, ošatenie, modrá, topánky&#10;&#10;Automaticky generovaný popis">
            <a:extLst>
              <a:ext uri="{FF2B5EF4-FFF2-40B4-BE49-F238E27FC236}">
                <a16:creationId xmlns:a16="http://schemas.microsoft.com/office/drawing/2014/main" id="{4EB566FC-A8BE-8863-F86F-F5483E73D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0" r="40250"/>
          <a:stretch/>
        </p:blipFill>
        <p:spPr>
          <a:xfrm rot="5400000">
            <a:off x="3430697" y="-2122833"/>
            <a:ext cx="5330606" cy="105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48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20191015_095550.jpg">
            <a:extLst>
              <a:ext uri="{FF2B5EF4-FFF2-40B4-BE49-F238E27FC236}">
                <a16:creationId xmlns:a16="http://schemas.microsoft.com/office/drawing/2014/main" id="{141519CF-3429-CDCD-1E16-ACE4ECF1A4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6275" r="11402" b="-1"/>
          <a:stretch/>
        </p:blipFill>
        <p:spPr>
          <a:xfrm>
            <a:off x="643467" y="685205"/>
            <a:ext cx="5291666" cy="5487590"/>
          </a:xfrm>
          <a:prstGeom prst="rect">
            <a:avLst/>
          </a:prstGeom>
        </p:spPr>
      </p:pic>
      <p:pic>
        <p:nvPicPr>
          <p:cNvPr id="3" name="Picture 7" descr="20191015_095557.jpg">
            <a:extLst>
              <a:ext uri="{FF2B5EF4-FFF2-40B4-BE49-F238E27FC236}">
                <a16:creationId xmlns:a16="http://schemas.microsoft.com/office/drawing/2014/main" id="{7623C457-D55A-90B0-C026-DCAE3F63BC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27678" b="-1"/>
          <a:stretch/>
        </p:blipFill>
        <p:spPr>
          <a:xfrm>
            <a:off x="6256865" y="685166"/>
            <a:ext cx="5291667" cy="548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5085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91</Words>
  <Application>Microsoft Office PowerPoint</Application>
  <PresentationFormat>Širokouhlá</PresentationFormat>
  <Paragraphs>16</Paragraphs>
  <Slides>33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Motív Office</vt:lpstr>
      <vt:lpstr>Dodržiava zdravotnícky personál správny hygienicko-epidemiologický režim?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Medzitým v čistiacej miestnosti</vt:lpstr>
      <vt:lpstr>Prezentácia programu PowerPoint</vt:lpstr>
      <vt:lpstr>Prezentácia programu PowerPoint</vt:lpstr>
      <vt:lpstr>... vo vyšetrovni</vt:lpstr>
      <vt:lpstr>Prezentácia programu PowerPoint</vt:lpstr>
      <vt:lpstr>Záver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Vplyv mikrobiálneho osídlenia v prostredí Oddelenia centrálnej sterilizácie  a Centrálnych operačných sál</dc:title>
  <dc:creator>Michal Adamišin</dc:creator>
  <cp:lastModifiedBy>Michal Adamišin</cp:lastModifiedBy>
  <cp:revision>3</cp:revision>
  <dcterms:created xsi:type="dcterms:W3CDTF">2023-04-26T20:55:54Z</dcterms:created>
  <dcterms:modified xsi:type="dcterms:W3CDTF">2024-10-01T05:28:45Z</dcterms:modified>
</cp:coreProperties>
</file>